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8288000" cy="10287000"/>
  <p:notesSz cx="6858000" cy="9144000"/>
  <p:embeddedFontLst>
    <p:embeddedFont>
      <p:font typeface="Algerian" panose="04020705040A02060702" pitchFamily="82" charset="0"/>
      <p:regular r:id="rId6"/>
    </p:embeddedFont>
    <p:embeddedFont>
      <p:font typeface="Bahnschrift Light Condensed" panose="020B0502040204020203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oper Black" panose="0208090404030B020404" pitchFamily="18" charset="0"/>
      <p:regular r:id="rId12"/>
    </p:embeddedFont>
    <p:embeddedFont>
      <p:font typeface="PT Serif Bold" panose="020B0604020202020204" charset="-52"/>
      <p:regular r:id="rId13"/>
    </p:embeddedFont>
    <p:embeddedFont>
      <p:font typeface="Yeseva One" panose="020B0604020202020204" charset="-52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E14"/>
    <a:srgbClr val="DC3C4D"/>
    <a:srgbClr val="1D7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E4660-8A48-450B-9ADA-CC6EA374CF9D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D557E-CDB2-4D51-A2A3-83B29B775B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880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D557E-CDB2-4D51-A2A3-83B29B775B8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19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2AC0BA-BBDD-42A5-9F1B-F7B7956865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" t="-49" r="730" b="875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1963400" y="571500"/>
            <a:ext cx="3849533" cy="2365859"/>
          </a:xfrm>
          <a:custGeom>
            <a:avLst/>
            <a:gdLst/>
            <a:ahLst/>
            <a:cxnLst/>
            <a:rect l="l" t="t" r="r" b="b"/>
            <a:pathLst>
              <a:path w="3849533" h="2365859">
                <a:moveTo>
                  <a:pt x="0" y="0"/>
                </a:moveTo>
                <a:lnTo>
                  <a:pt x="3849533" y="0"/>
                </a:lnTo>
                <a:lnTo>
                  <a:pt x="3849533" y="2365859"/>
                </a:lnTo>
                <a:lnTo>
                  <a:pt x="0" y="23658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1000" y="571500"/>
            <a:ext cx="3393599" cy="2895600"/>
          </a:xfrm>
          <a:custGeom>
            <a:avLst/>
            <a:gdLst/>
            <a:ahLst/>
            <a:cxnLst/>
            <a:rect l="l" t="t" r="r" b="b"/>
            <a:pathLst>
              <a:path w="2917847" h="2917847">
                <a:moveTo>
                  <a:pt x="0" y="0"/>
                </a:moveTo>
                <a:lnTo>
                  <a:pt x="2917847" y="0"/>
                </a:lnTo>
                <a:lnTo>
                  <a:pt x="2917847" y="2917847"/>
                </a:lnTo>
                <a:lnTo>
                  <a:pt x="0" y="29178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8240"/>
            <a:ext cx="16230600" cy="102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 dirty="0" err="1">
                <a:solidFill>
                  <a:srgbClr val="DC3C4D"/>
                </a:solidFill>
                <a:latin typeface="Yeseva One"/>
              </a:rPr>
              <a:t>Освітній</a:t>
            </a:r>
            <a:r>
              <a:rPr lang="en-US" sz="5900" dirty="0">
                <a:solidFill>
                  <a:srgbClr val="DC3C4D"/>
                </a:solidFill>
                <a:latin typeface="Yeseva One"/>
              </a:rPr>
              <a:t> </a:t>
            </a:r>
            <a:r>
              <a:rPr lang="en-US" sz="5900" dirty="0" err="1">
                <a:solidFill>
                  <a:srgbClr val="DC3C4D"/>
                </a:solidFill>
                <a:latin typeface="Yeseva One"/>
              </a:rPr>
              <a:t>проект</a:t>
            </a:r>
            <a:r>
              <a:rPr lang="en-US" sz="5900" dirty="0">
                <a:solidFill>
                  <a:srgbClr val="DC3C4D"/>
                </a:solidFill>
                <a:latin typeface="Yeseva One"/>
              </a:rPr>
              <a:t> «</a:t>
            </a:r>
            <a:r>
              <a:rPr lang="en-US" sz="5900" dirty="0" err="1">
                <a:solidFill>
                  <a:srgbClr val="DC3C4D"/>
                </a:solidFill>
                <a:latin typeface="Yeseva One"/>
              </a:rPr>
              <a:t>Сміливість</a:t>
            </a:r>
            <a:r>
              <a:rPr lang="en-US" sz="5900" dirty="0">
                <a:solidFill>
                  <a:srgbClr val="DC3C4D"/>
                </a:solidFill>
                <a:latin typeface="Yeseva One"/>
              </a:rPr>
              <a:t> БУТИ»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457200" y="2483145"/>
            <a:ext cx="17983200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2597" lvl="1" algn="ctr">
              <a:lnSpc>
                <a:spcPts val="5740"/>
              </a:lnSpc>
            </a:pPr>
            <a:r>
              <a:rPr lang="en-US" sz="6000" dirty="0" err="1">
                <a:solidFill>
                  <a:srgbClr val="FDBE14"/>
                </a:solidFill>
                <a:latin typeface="Cooper Black" panose="0208090404030B020404" pitchFamily="18" charset="0"/>
              </a:rPr>
              <a:t>Для</a:t>
            </a:r>
            <a:r>
              <a:rPr lang="en-US" sz="6000" dirty="0">
                <a:solidFill>
                  <a:srgbClr val="FDBE14"/>
                </a:solidFill>
                <a:latin typeface="Cooper Black" panose="0208090404030B020404" pitchFamily="18" charset="0"/>
              </a:rPr>
              <a:t> </a:t>
            </a:r>
            <a:r>
              <a:rPr lang="en-US" sz="6000" dirty="0" err="1">
                <a:solidFill>
                  <a:srgbClr val="FDBE14"/>
                </a:solidFill>
                <a:latin typeface="Cooper Black" panose="0208090404030B020404" pitchFamily="18" charset="0"/>
              </a:rPr>
              <a:t>чого</a:t>
            </a:r>
            <a:r>
              <a:rPr lang="en-US" sz="6000" dirty="0">
                <a:solidFill>
                  <a:srgbClr val="FDBE14"/>
                </a:solidFill>
                <a:latin typeface="Cooper Black" panose="0208090404030B0204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5BCCA-39A1-46F5-AF1F-92F7E80A6309}"/>
              </a:ext>
            </a:extLst>
          </p:cNvPr>
          <p:cNvSpPr txBox="1"/>
          <p:nvPr/>
        </p:nvSpPr>
        <p:spPr>
          <a:xfrm>
            <a:off x="3202056" y="4610100"/>
            <a:ext cx="118838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dirty="0">
                <a:solidFill>
                  <a:srgbClr val="1D7151"/>
                </a:solidFill>
                <a:latin typeface="Algerian" panose="04020705040A02060702" pitchFamily="82" charset="0"/>
              </a:rPr>
              <a:t>Ми </a:t>
            </a:r>
            <a:r>
              <a:rPr lang="en-US" sz="4800" dirty="0" err="1">
                <a:solidFill>
                  <a:srgbClr val="1D7151"/>
                </a:solidFill>
                <a:latin typeface="Algerian" panose="04020705040A02060702" pitchFamily="82" charset="0"/>
              </a:rPr>
              <a:t>мотивуємо</a:t>
            </a:r>
            <a:r>
              <a:rPr lang="en-US" sz="4800" dirty="0">
                <a:solidFill>
                  <a:srgbClr val="1D7151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1D7151"/>
                </a:solidFill>
                <a:latin typeface="Algerian" panose="04020705040A02060702" pitchFamily="82" charset="0"/>
              </a:rPr>
              <a:t>молодь</a:t>
            </a:r>
            <a:r>
              <a:rPr lang="en-US" sz="4800" dirty="0">
                <a:solidFill>
                  <a:srgbClr val="1D7151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1D7151"/>
                </a:solidFill>
                <a:latin typeface="Algerian" panose="04020705040A02060702" pitchFamily="82" charset="0"/>
              </a:rPr>
              <a:t>до</a:t>
            </a:r>
            <a:r>
              <a:rPr lang="en-US" sz="4800" dirty="0">
                <a:solidFill>
                  <a:srgbClr val="1D7151"/>
                </a:solidFill>
                <a:latin typeface="Algerian" panose="04020705040A02060702" pitchFamily="82" charset="0"/>
              </a:rPr>
              <a:t> підприємливості</a:t>
            </a:r>
            <a:br>
              <a:rPr lang="uk-UA" sz="4800" dirty="0">
                <a:solidFill>
                  <a:srgbClr val="1D7151"/>
                </a:solidFill>
                <a:latin typeface="Algerian" panose="04020705040A02060702" pitchFamily="82" charset="0"/>
              </a:rPr>
            </a:br>
            <a:r>
              <a:rPr lang="en-US" sz="4800" dirty="0">
                <a:solidFill>
                  <a:srgbClr val="1D7151"/>
                </a:solidFill>
                <a:latin typeface="Algerian" panose="04020705040A02060702" pitchFamily="82" charset="0"/>
              </a:rPr>
              <a:t> (</a:t>
            </a:r>
            <a:r>
              <a:rPr lang="en-US" sz="4800" i="1" dirty="0" err="1">
                <a:solidFill>
                  <a:srgbClr val="1D7151"/>
                </a:solidFill>
                <a:latin typeface="Algerian" panose="04020705040A02060702" pitchFamily="82" charset="0"/>
              </a:rPr>
              <a:t>соціальна</a:t>
            </a:r>
            <a:r>
              <a:rPr lang="en-US" sz="4800" i="1" dirty="0">
                <a:solidFill>
                  <a:srgbClr val="1D7151"/>
                </a:solidFill>
                <a:latin typeface="Algerian" panose="04020705040A02060702" pitchFamily="82" charset="0"/>
              </a:rPr>
              <a:t> </a:t>
            </a:r>
            <a:r>
              <a:rPr lang="en-US" sz="4800" i="1" dirty="0" err="1">
                <a:solidFill>
                  <a:srgbClr val="1D7151"/>
                </a:solidFill>
                <a:latin typeface="Algerian" panose="04020705040A02060702" pitchFamily="82" charset="0"/>
              </a:rPr>
              <a:t>відповідальність</a:t>
            </a:r>
            <a:r>
              <a:rPr lang="en-US" sz="4800" i="1" dirty="0">
                <a:solidFill>
                  <a:srgbClr val="1D7151"/>
                </a:solidFill>
                <a:latin typeface="Algerian" panose="04020705040A02060702" pitchFamily="82" charset="0"/>
              </a:rPr>
              <a:t>\</a:t>
            </a:r>
            <a:r>
              <a:rPr lang="en-US" sz="4800" i="1" dirty="0" err="1">
                <a:solidFill>
                  <a:srgbClr val="1D7151"/>
                </a:solidFill>
                <a:latin typeface="Algerian" panose="04020705040A02060702" pitchFamily="82" charset="0"/>
              </a:rPr>
              <a:t>освітня</a:t>
            </a:r>
            <a:r>
              <a:rPr lang="uk-UA" sz="4800" i="1" dirty="0">
                <a:solidFill>
                  <a:srgbClr val="1D715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i="1" dirty="0" err="1">
                <a:solidFill>
                  <a:srgbClr val="1D7151"/>
                </a:solidFill>
                <a:latin typeface="Algerian" panose="04020705040A02060702" pitchFamily="82" charset="0"/>
              </a:rPr>
              <a:t>складова</a:t>
            </a:r>
            <a:r>
              <a:rPr lang="en-US" sz="4800" i="1" dirty="0">
                <a:solidFill>
                  <a:srgbClr val="1D7151"/>
                </a:solidFill>
                <a:latin typeface="Algerian" panose="04020705040A02060702" pitchFamily="82" charset="0"/>
              </a:rPr>
              <a:t>\</a:t>
            </a:r>
            <a:r>
              <a:rPr lang="en-US" sz="4800" i="1" dirty="0" err="1">
                <a:solidFill>
                  <a:srgbClr val="1D7151"/>
                </a:solidFill>
                <a:latin typeface="Algerian" panose="04020705040A02060702" pitchFamily="82" charset="0"/>
              </a:rPr>
              <a:t>розвиток</a:t>
            </a:r>
            <a:r>
              <a:rPr lang="en-US" sz="4800" i="1" dirty="0">
                <a:solidFill>
                  <a:srgbClr val="1D7151"/>
                </a:solidFill>
                <a:latin typeface="Algerian" panose="04020705040A02060702" pitchFamily="82" charset="0"/>
              </a:rPr>
              <a:t> </a:t>
            </a:r>
            <a:r>
              <a:rPr lang="en-US" sz="4800" i="1" dirty="0" err="1">
                <a:solidFill>
                  <a:srgbClr val="1D7151"/>
                </a:solidFill>
                <a:latin typeface="Algerian" panose="04020705040A02060702" pitchFamily="82" charset="0"/>
              </a:rPr>
              <a:t>молоді</a:t>
            </a:r>
            <a:r>
              <a:rPr lang="en-US" sz="4800" dirty="0">
                <a:solidFill>
                  <a:srgbClr val="1D7151"/>
                </a:solidFill>
                <a:latin typeface="Algerian" panose="04020705040A02060702" pitchFamily="82" charset="0"/>
              </a:rPr>
              <a:t>),</a:t>
            </a:r>
            <a:r>
              <a:rPr lang="uk-UA" sz="4800" dirty="0">
                <a:solidFill>
                  <a:srgbClr val="1D715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rgbClr val="1D7151"/>
                </a:solidFill>
                <a:latin typeface="Algerian" panose="04020705040A02060702" pitchFamily="82" charset="0"/>
              </a:rPr>
              <a:t>виховуємо</a:t>
            </a:r>
            <a:r>
              <a:rPr lang="uk-UA" sz="4800" dirty="0">
                <a:solidFill>
                  <a:srgbClr val="1D7151"/>
                </a:solidFill>
                <a:latin typeface="Algerian" panose="04020705040A02060702" pitchFamily="82" charset="0"/>
              </a:rPr>
              <a:t> та </a:t>
            </a:r>
            <a:r>
              <a:rPr lang="en-US" sz="4800" dirty="0" err="1">
                <a:solidFill>
                  <a:srgbClr val="1D7151"/>
                </a:solidFill>
                <a:latin typeface="Algerian" panose="04020705040A02060702" pitchFamily="82" charset="0"/>
              </a:rPr>
              <a:t>навчаємо</a:t>
            </a:r>
            <a:r>
              <a:rPr lang="en-US" sz="4800" dirty="0">
                <a:solidFill>
                  <a:srgbClr val="1D7151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1D7151"/>
                </a:solidFill>
                <a:latin typeface="Algerian" panose="04020705040A02060702" pitchFamily="82" charset="0"/>
              </a:rPr>
              <a:t>майбутніх</a:t>
            </a:r>
            <a:r>
              <a:rPr lang="en-US" sz="4800" dirty="0">
                <a:solidFill>
                  <a:srgbClr val="1D7151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1D7151"/>
                </a:solidFill>
                <a:latin typeface="Algerian" panose="04020705040A02060702" pitchFamily="82" charset="0"/>
              </a:rPr>
              <a:t>клієнтів</a:t>
            </a:r>
            <a:r>
              <a:rPr lang="uk-UA" sz="4800" dirty="0">
                <a:solidFill>
                  <a:srgbClr val="1D7151"/>
                </a:solidFill>
                <a:latin typeface="Algerian" panose="04020705040A02060702" pitchFamily="82" charset="0"/>
              </a:rPr>
              <a:t>!</a:t>
            </a:r>
            <a:endParaRPr lang="uk-UA" sz="4800" dirty="0">
              <a:solidFill>
                <a:srgbClr val="1D715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F47C06-FF99-4419-AA69-FA63545EAB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1" b="10027"/>
          <a:stretch/>
        </p:blipFill>
        <p:spPr>
          <a:xfrm>
            <a:off x="11658600" y="1714500"/>
            <a:ext cx="5426090" cy="27854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67D31F-E0B5-4268-B432-649679085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748" y="138979"/>
            <a:ext cx="3048000" cy="304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AA6602D-172C-45F5-97AF-F7A0715822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8364" r="25332" b="15815"/>
          <a:stretch/>
        </p:blipFill>
        <p:spPr>
          <a:xfrm>
            <a:off x="16180458" y="3084128"/>
            <a:ext cx="1915385" cy="2745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862337-B338-41E0-9BA7-12EF26A06C51}"/>
              </a:ext>
            </a:extLst>
          </p:cNvPr>
          <p:cNvSpPr txBox="1"/>
          <p:nvPr/>
        </p:nvSpPr>
        <p:spPr>
          <a:xfrm>
            <a:off x="4545496" y="6044405"/>
            <a:ext cx="13258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477" lvl="1" algn="ctr">
              <a:lnSpc>
                <a:spcPts val="4791"/>
              </a:lnSpc>
            </a:pPr>
            <a:r>
              <a:rPr lang="en-US" sz="4800" b="1" dirty="0" err="1">
                <a:solidFill>
                  <a:srgbClr val="DC3C4D"/>
                </a:solidFill>
                <a:latin typeface="Algerian" panose="04020705040A02060702" pitchFamily="82" charset="0"/>
              </a:rPr>
              <a:t>З</a:t>
            </a:r>
            <a:r>
              <a:rPr lang="en-US" sz="4800" dirty="0" err="1">
                <a:solidFill>
                  <a:srgbClr val="DC3C4D"/>
                </a:solidFill>
                <a:latin typeface="Algerian" panose="04020705040A02060702" pitchFamily="82" charset="0"/>
              </a:rPr>
              <a:t>абезпечувати</a:t>
            </a:r>
            <a:r>
              <a:rPr lang="en-US" sz="4800" dirty="0">
                <a:solidFill>
                  <a:srgbClr val="DC3C4D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DC3C4D"/>
                </a:solidFill>
                <a:latin typeface="Algerian" panose="04020705040A02060702" pitchFamily="82" charset="0"/>
              </a:rPr>
              <a:t>практичне</a:t>
            </a:r>
            <a:r>
              <a:rPr lang="en-US" sz="4800" dirty="0">
                <a:solidFill>
                  <a:srgbClr val="DC3C4D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DC3C4D"/>
                </a:solidFill>
                <a:latin typeface="Algerian" panose="04020705040A02060702" pitchFamily="82" charset="0"/>
              </a:rPr>
              <a:t>навчання</a:t>
            </a:r>
            <a:r>
              <a:rPr lang="en-US" sz="4800" dirty="0">
                <a:solidFill>
                  <a:srgbClr val="DC3C4D"/>
                </a:solidFill>
                <a:latin typeface="Algerian" panose="04020705040A02060702" pitchFamily="82" charset="0"/>
              </a:rPr>
              <a:t> в </a:t>
            </a:r>
            <a:r>
              <a:rPr lang="en-US" sz="4800" dirty="0" err="1">
                <a:solidFill>
                  <a:srgbClr val="DC3C4D"/>
                </a:solidFill>
                <a:latin typeface="Algerian" panose="04020705040A02060702" pitchFamily="82" charset="0"/>
              </a:rPr>
              <a:t>сфері</a:t>
            </a:r>
            <a:r>
              <a:rPr lang="en-US" sz="4800" dirty="0">
                <a:solidFill>
                  <a:srgbClr val="DC3C4D"/>
                </a:solidFill>
                <a:latin typeface="Algerian" panose="04020705040A02060702" pitchFamily="82" charset="0"/>
              </a:rPr>
              <a:t> </a:t>
            </a:r>
            <a:r>
              <a:rPr lang="uk-UA" sz="4800" dirty="0">
                <a:solidFill>
                  <a:srgbClr val="DC3C4D"/>
                </a:solidFill>
                <a:latin typeface="Algerian" panose="04020705040A02060702" pitchFamily="82" charset="0"/>
              </a:rPr>
              <a:t>п</a:t>
            </a:r>
            <a:r>
              <a:rPr lang="en-US" sz="4800" dirty="0" err="1">
                <a:solidFill>
                  <a:srgbClr val="DC3C4D"/>
                </a:solidFill>
                <a:latin typeface="Algerian" panose="04020705040A02060702" pitchFamily="82" charset="0"/>
              </a:rPr>
              <a:t>ідприємництва</a:t>
            </a:r>
            <a:r>
              <a:rPr lang="en-US" sz="4800" dirty="0">
                <a:solidFill>
                  <a:srgbClr val="DC3C4D"/>
                </a:solidFill>
                <a:latin typeface="Algerian" panose="04020705040A02060702" pitchFamily="82" charset="0"/>
              </a:rPr>
              <a:t>, </a:t>
            </a:r>
            <a:r>
              <a:rPr lang="en-US" sz="4800" dirty="0" err="1">
                <a:solidFill>
                  <a:srgbClr val="DC3C4D"/>
                </a:solidFill>
                <a:latin typeface="Algerian" panose="04020705040A02060702" pitchFamily="82" charset="0"/>
              </a:rPr>
              <a:t>вибудовуват</a:t>
            </a:r>
            <a:r>
              <a:rPr lang="uk-UA" sz="4800" dirty="0">
                <a:solidFill>
                  <a:srgbClr val="DC3C4D"/>
                </a:solidFill>
                <a:latin typeface="Algerian" panose="04020705040A02060702" pitchFamily="82" charset="0"/>
              </a:rPr>
              <a:t>и </a:t>
            </a:r>
            <a:r>
              <a:rPr lang="en-US" sz="4800" dirty="0" err="1">
                <a:solidFill>
                  <a:srgbClr val="DC3C4D"/>
                </a:solidFill>
                <a:latin typeface="Algerian" panose="04020705040A02060702" pitchFamily="82" charset="0"/>
              </a:rPr>
              <a:t>проактивну</a:t>
            </a:r>
            <a:r>
              <a:rPr lang="en-US" sz="4800" dirty="0">
                <a:solidFill>
                  <a:srgbClr val="DC3C4D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DC3C4D"/>
                </a:solidFill>
                <a:latin typeface="Algerian" panose="04020705040A02060702" pitchFamily="82" charset="0"/>
              </a:rPr>
              <a:t>позицію</a:t>
            </a:r>
            <a:r>
              <a:rPr lang="en-US" sz="4800" dirty="0">
                <a:solidFill>
                  <a:srgbClr val="DC3C4D"/>
                </a:solidFill>
                <a:latin typeface="Algerian" panose="04020705040A02060702" pitchFamily="82" charset="0"/>
              </a:rPr>
              <a:t> у </a:t>
            </a:r>
            <a:r>
              <a:rPr lang="en-US" sz="4800" dirty="0" err="1">
                <a:solidFill>
                  <a:srgbClr val="DC3C4D"/>
                </a:solidFill>
                <a:latin typeface="Algerian" panose="04020705040A02060702" pitchFamily="82" charset="0"/>
              </a:rPr>
              <a:t>молоді</a:t>
            </a:r>
            <a:r>
              <a:rPr lang="en-US" sz="4800" dirty="0">
                <a:solidFill>
                  <a:srgbClr val="DC3C4D"/>
                </a:solidFill>
                <a:latin typeface="Algerian" panose="04020705040A02060702" pitchFamily="82" charset="0"/>
              </a:rPr>
              <a:t>, </a:t>
            </a:r>
            <a:r>
              <a:rPr lang="en-US" sz="4800" dirty="0" err="1">
                <a:solidFill>
                  <a:srgbClr val="DC3C4D"/>
                </a:solidFill>
                <a:latin typeface="Algerian" panose="04020705040A02060702" pitchFamily="82" charset="0"/>
              </a:rPr>
              <a:t>стимулювати</a:t>
            </a:r>
            <a:r>
              <a:rPr lang="en-US" sz="4800" dirty="0">
                <a:solidFill>
                  <a:srgbClr val="DC3C4D"/>
                </a:solidFill>
                <a:latin typeface="Algerian" panose="04020705040A02060702" pitchFamily="82" charset="0"/>
              </a:rPr>
              <a:t> вмотивованість </a:t>
            </a:r>
            <a:r>
              <a:rPr lang="en-US" sz="4800" dirty="0" err="1">
                <a:solidFill>
                  <a:srgbClr val="DC3C4D"/>
                </a:solidFill>
                <a:latin typeface="Algerian" panose="04020705040A02060702" pitchFamily="82" charset="0"/>
              </a:rPr>
              <a:t>та</a:t>
            </a:r>
            <a:r>
              <a:rPr lang="uk-UA" sz="4800" dirty="0">
                <a:solidFill>
                  <a:srgbClr val="DC3C4D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DC3C4D"/>
                </a:solidFill>
                <a:latin typeface="Algerian" panose="04020705040A02060702" pitchFamily="82" charset="0"/>
              </a:rPr>
              <a:t>націленість</a:t>
            </a:r>
            <a:r>
              <a:rPr lang="en-US" sz="4800" dirty="0">
                <a:solidFill>
                  <a:srgbClr val="DC3C4D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DC3C4D"/>
                </a:solidFill>
                <a:latin typeface="Algerian" panose="04020705040A02060702" pitchFamily="82" charset="0"/>
              </a:rPr>
              <a:t>на</a:t>
            </a:r>
            <a:r>
              <a:rPr lang="en-US" sz="4800" dirty="0">
                <a:solidFill>
                  <a:srgbClr val="DC3C4D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DC3C4D"/>
                </a:solidFill>
                <a:latin typeface="Algerian" panose="04020705040A02060702" pitchFamily="82" charset="0"/>
              </a:rPr>
              <a:t>результат</a:t>
            </a:r>
            <a:r>
              <a:rPr lang="uk-UA" sz="4800" dirty="0">
                <a:solidFill>
                  <a:srgbClr val="DC3C4D"/>
                </a:solidFill>
                <a:latin typeface="Algerian" panose="04020705040A02060702" pitchFamily="82" charset="0"/>
              </a:rPr>
              <a:t>!</a:t>
            </a:r>
            <a:endParaRPr lang="en-US" sz="4800" dirty="0">
              <a:solidFill>
                <a:srgbClr val="DC3C4D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06766-86AE-461D-971B-7850311BB915}"/>
              </a:ext>
            </a:extLst>
          </p:cNvPr>
          <p:cNvSpPr txBox="1"/>
          <p:nvPr/>
        </p:nvSpPr>
        <p:spPr>
          <a:xfrm>
            <a:off x="1040296" y="1179443"/>
            <a:ext cx="350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DC3C4D"/>
                </a:solidFill>
                <a:latin typeface="Cooper Black" panose="0208090404030B020404" pitchFamily="18" charset="0"/>
              </a:rPr>
              <a:t>Що? </a:t>
            </a:r>
            <a:endParaRPr lang="uk-UA" sz="6000" dirty="0">
              <a:solidFill>
                <a:srgbClr val="DC3C4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F9EE3A-CB0C-47D5-BC9E-9FE60D2062E7}"/>
              </a:ext>
            </a:extLst>
          </p:cNvPr>
          <p:cNvSpPr txBox="1"/>
          <p:nvPr/>
        </p:nvSpPr>
        <p:spPr>
          <a:xfrm>
            <a:off x="4545496" y="1181100"/>
            <a:ext cx="899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477" lvl="1" algn="ctr">
              <a:lnSpc>
                <a:spcPts val="4791"/>
              </a:lnSpc>
            </a:pPr>
            <a:r>
              <a:rPr lang="uk-UA" sz="4800" b="1" dirty="0">
                <a:solidFill>
                  <a:srgbClr val="1D7151"/>
                </a:solidFill>
                <a:latin typeface="Algerian" panose="04020705040A02060702" pitchFamily="82" charset="0"/>
              </a:rPr>
              <a:t>Ф</a:t>
            </a:r>
            <a:r>
              <a:rPr lang="en-US" sz="4800" dirty="0" err="1">
                <a:solidFill>
                  <a:srgbClr val="1D7151"/>
                </a:solidFill>
                <a:latin typeface="Algerian" panose="04020705040A02060702" pitchFamily="82" charset="0"/>
              </a:rPr>
              <a:t>ормування</a:t>
            </a:r>
            <a:r>
              <a:rPr lang="en-US" sz="4800" dirty="0">
                <a:solidFill>
                  <a:srgbClr val="1D7151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1D7151"/>
                </a:solidFill>
                <a:latin typeface="Algerian" panose="04020705040A02060702" pitchFamily="82" charset="0"/>
              </a:rPr>
              <a:t>бізнес</a:t>
            </a:r>
            <a:r>
              <a:rPr lang="en-US" sz="4800" dirty="0">
                <a:solidFill>
                  <a:srgbClr val="1D7151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1D7151"/>
                </a:solidFill>
                <a:latin typeface="Algerian" panose="04020705040A02060702" pitchFamily="82" charset="0"/>
              </a:rPr>
              <a:t>ідей</a:t>
            </a:r>
            <a:r>
              <a:rPr lang="en-US" sz="4800" dirty="0">
                <a:solidFill>
                  <a:srgbClr val="1D7151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1D7151"/>
                </a:solidFill>
                <a:latin typeface="Algerian" panose="04020705040A02060702" pitchFamily="82" charset="0"/>
              </a:rPr>
              <a:t>та</a:t>
            </a:r>
            <a:r>
              <a:rPr lang="en-US" sz="4800" dirty="0">
                <a:solidFill>
                  <a:srgbClr val="1D7151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1D7151"/>
                </a:solidFill>
                <a:latin typeface="Algerian" panose="04020705040A02060702" pitchFamily="82" charset="0"/>
              </a:rPr>
              <a:t>обґрунтування</a:t>
            </a:r>
            <a:r>
              <a:rPr lang="en-US" sz="4800" dirty="0">
                <a:solidFill>
                  <a:srgbClr val="1D7151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1D7151"/>
                </a:solidFill>
                <a:latin typeface="Algerian" panose="04020705040A02060702" pitchFamily="82" charset="0"/>
              </a:rPr>
              <a:t>їх</a:t>
            </a:r>
            <a:r>
              <a:rPr lang="en-US" sz="4800" dirty="0">
                <a:solidFill>
                  <a:srgbClr val="1D7151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1D7151"/>
                </a:solidFill>
                <a:latin typeface="Algerian" panose="04020705040A02060702" pitchFamily="82" charset="0"/>
              </a:rPr>
              <a:t>доцільності</a:t>
            </a:r>
            <a:r>
              <a:rPr lang="uk-UA" sz="4800" dirty="0">
                <a:solidFill>
                  <a:srgbClr val="1D7151"/>
                </a:solidFill>
                <a:latin typeface="Algerian" panose="04020705040A02060702" pitchFamily="82" charset="0"/>
              </a:rPr>
              <a:t>!</a:t>
            </a:r>
            <a:endParaRPr lang="en-US" sz="4800" dirty="0">
              <a:solidFill>
                <a:srgbClr val="1D7151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32227-AD95-4336-BD40-1150E5D208A5}"/>
              </a:ext>
            </a:extLst>
          </p:cNvPr>
          <p:cNvSpPr txBox="1"/>
          <p:nvPr/>
        </p:nvSpPr>
        <p:spPr>
          <a:xfrm>
            <a:off x="3657600" y="1179443"/>
            <a:ext cx="137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FDBE14"/>
                </a:solidFill>
                <a:latin typeface="PT Serif Bold"/>
              </a:rPr>
              <a:t>–</a:t>
            </a:r>
            <a:endParaRPr lang="uk-UA" sz="7200" dirty="0">
              <a:solidFill>
                <a:srgbClr val="FDBE1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54783-11A3-46D1-B19E-24908723735C}"/>
              </a:ext>
            </a:extLst>
          </p:cNvPr>
          <p:cNvSpPr txBox="1"/>
          <p:nvPr/>
        </p:nvSpPr>
        <p:spPr>
          <a:xfrm>
            <a:off x="952501" y="3214637"/>
            <a:ext cx="9067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1D7151"/>
                </a:solidFill>
                <a:latin typeface="PT Serif Bold"/>
              </a:rPr>
              <a:t>Як?</a:t>
            </a:r>
            <a:endParaRPr lang="uk-UA" sz="6000" dirty="0">
              <a:solidFill>
                <a:srgbClr val="1D715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8BAE3F-177E-4262-BB36-F93F10D55886}"/>
              </a:ext>
            </a:extLst>
          </p:cNvPr>
          <p:cNvSpPr txBox="1"/>
          <p:nvPr/>
        </p:nvSpPr>
        <p:spPr>
          <a:xfrm>
            <a:off x="3650974" y="3077121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DC3C4D"/>
                </a:solidFill>
                <a:latin typeface="PT Serif Bold"/>
              </a:rPr>
              <a:t>–</a:t>
            </a:r>
            <a:endParaRPr lang="uk-UA" sz="7200" dirty="0">
              <a:solidFill>
                <a:srgbClr val="DC3C4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5FE247-1CBE-4D5C-9012-0670B1113B5B}"/>
              </a:ext>
            </a:extLst>
          </p:cNvPr>
          <p:cNvSpPr txBox="1"/>
          <p:nvPr/>
        </p:nvSpPr>
        <p:spPr>
          <a:xfrm>
            <a:off x="3962400" y="3013001"/>
            <a:ext cx="13716000" cy="2528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477" lvl="1" algn="ctr">
              <a:lnSpc>
                <a:spcPts val="4791"/>
              </a:lnSpc>
            </a:pPr>
            <a:r>
              <a:rPr lang="uk-UA" sz="4800" b="1" dirty="0">
                <a:solidFill>
                  <a:srgbClr val="FDBE14"/>
                </a:solidFill>
                <a:latin typeface="Algerian" panose="04020705040A02060702" pitchFamily="82" charset="0"/>
              </a:rPr>
              <a:t>З</a:t>
            </a:r>
            <a:r>
              <a:rPr lang="uk-UA" sz="4800" dirty="0">
                <a:solidFill>
                  <a:srgbClr val="FDBE14"/>
                </a:solidFill>
                <a:latin typeface="Algerian" panose="04020705040A02060702" pitchFamily="82" charset="0"/>
              </a:rPr>
              <a:t>а</a:t>
            </a:r>
            <a:r>
              <a:rPr lang="en-US" sz="4800" dirty="0">
                <a:solidFill>
                  <a:srgbClr val="FDBE14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FDBE14"/>
                </a:solidFill>
                <a:latin typeface="Algerian" panose="04020705040A02060702" pitchFamily="82" charset="0"/>
              </a:rPr>
              <a:t>результатами</a:t>
            </a:r>
            <a:r>
              <a:rPr lang="en-US" sz="4800" dirty="0">
                <a:solidFill>
                  <a:srgbClr val="FDBE14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FDBE14"/>
                </a:solidFill>
                <a:latin typeface="Algerian" panose="04020705040A02060702" pitchFamily="82" charset="0"/>
              </a:rPr>
              <a:t>конкурсу</a:t>
            </a:r>
            <a:r>
              <a:rPr lang="en-US" sz="4800" dirty="0">
                <a:solidFill>
                  <a:srgbClr val="FDBE14"/>
                </a:solidFill>
                <a:latin typeface="Algerian" panose="04020705040A02060702" pitchFamily="82" charset="0"/>
              </a:rPr>
              <a:t> – </a:t>
            </a:r>
            <a:r>
              <a:rPr lang="en-US" sz="4800" dirty="0" err="1">
                <a:solidFill>
                  <a:srgbClr val="FDBE14"/>
                </a:solidFill>
                <a:latin typeface="Algerian" panose="04020705040A02060702" pitchFamily="82" charset="0"/>
              </a:rPr>
              <a:t>можливість</a:t>
            </a:r>
            <a:r>
              <a:rPr lang="en-US" sz="4800" dirty="0">
                <a:solidFill>
                  <a:srgbClr val="FDBE14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FDBE14"/>
                </a:solidFill>
                <a:latin typeface="Algerian" panose="04020705040A02060702" pitchFamily="82" charset="0"/>
              </a:rPr>
              <a:t>отримання</a:t>
            </a:r>
            <a:r>
              <a:rPr lang="en-US" sz="4800" dirty="0">
                <a:solidFill>
                  <a:srgbClr val="FDBE14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FDBE14"/>
                </a:solidFill>
                <a:latin typeface="Algerian" panose="04020705040A02060702" pitchFamily="82" charset="0"/>
              </a:rPr>
              <a:t>грант</a:t>
            </a:r>
            <a:r>
              <a:rPr lang="en-US" sz="4800" dirty="0">
                <a:solidFill>
                  <a:srgbClr val="FDBE14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FDBE14"/>
                </a:solidFill>
                <a:latin typeface="Algerian" panose="04020705040A02060702" pitchFamily="82" charset="0"/>
              </a:rPr>
              <a:t>для</a:t>
            </a:r>
            <a:r>
              <a:rPr lang="en-US" sz="4800" dirty="0">
                <a:solidFill>
                  <a:srgbClr val="FDBE14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FDBE14"/>
                </a:solidFill>
                <a:latin typeface="Algerian" panose="04020705040A02060702" pitchFamily="82" charset="0"/>
              </a:rPr>
              <a:t>команди</a:t>
            </a:r>
            <a:r>
              <a:rPr lang="en-US" sz="4800" dirty="0">
                <a:solidFill>
                  <a:srgbClr val="FDBE14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FDBE14"/>
                </a:solidFill>
                <a:latin typeface="Algerian" panose="04020705040A02060702" pitchFamily="82" charset="0"/>
              </a:rPr>
              <a:t>на</a:t>
            </a:r>
            <a:endParaRPr lang="en-US" sz="4800" dirty="0">
              <a:solidFill>
                <a:srgbClr val="FDBE14"/>
              </a:solidFill>
              <a:latin typeface="Algerian" panose="04020705040A02060702" pitchFamily="82" charset="0"/>
            </a:endParaRPr>
          </a:p>
          <a:p>
            <a:pPr algn="ctr">
              <a:lnSpc>
                <a:spcPts val="4651"/>
              </a:lnSpc>
            </a:pPr>
            <a:r>
              <a:rPr lang="en-US" sz="4800" dirty="0" err="1">
                <a:solidFill>
                  <a:srgbClr val="FDBE14"/>
                </a:solidFill>
                <a:latin typeface="Algerian" panose="04020705040A02060702" pitchFamily="82" charset="0"/>
              </a:rPr>
              <a:t>навчальний</a:t>
            </a:r>
            <a:r>
              <a:rPr lang="en-US" sz="4800" dirty="0">
                <a:solidFill>
                  <a:srgbClr val="FDBE14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FDBE14"/>
                </a:solidFill>
                <a:latin typeface="Algerian" panose="04020705040A02060702" pitchFamily="82" charset="0"/>
              </a:rPr>
              <a:t>курс</a:t>
            </a:r>
            <a:r>
              <a:rPr lang="en-US" sz="4800" dirty="0">
                <a:solidFill>
                  <a:srgbClr val="FDBE14"/>
                </a:solidFill>
                <a:latin typeface="Algerian" panose="04020705040A02060702" pitchFamily="82" charset="0"/>
              </a:rPr>
              <a:t>\</a:t>
            </a:r>
            <a:r>
              <a:rPr lang="en-US" sz="4800" dirty="0" err="1">
                <a:solidFill>
                  <a:srgbClr val="FDBE14"/>
                </a:solidFill>
                <a:latin typeface="Algerian" panose="04020705040A02060702" pitchFamily="82" charset="0"/>
              </a:rPr>
              <a:t>відкриття</a:t>
            </a:r>
            <a:r>
              <a:rPr lang="en-US" sz="4800" dirty="0">
                <a:solidFill>
                  <a:srgbClr val="FDBE14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FDBE14"/>
                </a:solidFill>
                <a:latin typeface="Algerian" panose="04020705040A02060702" pitchFamily="82" charset="0"/>
              </a:rPr>
              <a:t>шкільного</a:t>
            </a:r>
            <a:r>
              <a:rPr lang="en-US" sz="4800" dirty="0">
                <a:solidFill>
                  <a:srgbClr val="FDBE14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FDBE14"/>
                </a:solidFill>
                <a:latin typeface="Algerian" panose="04020705040A02060702" pitchFamily="82" charset="0"/>
              </a:rPr>
              <a:t>бізнесу</a:t>
            </a:r>
            <a:r>
              <a:rPr lang="en-US" sz="4800" dirty="0">
                <a:solidFill>
                  <a:srgbClr val="FDBE14"/>
                </a:solidFill>
                <a:latin typeface="Algerian" panose="04020705040A02060702" pitchFamily="82" charset="0"/>
              </a:rPr>
              <a:t>\</a:t>
            </a:r>
            <a:r>
              <a:rPr lang="en-US" sz="4800" dirty="0" err="1">
                <a:solidFill>
                  <a:srgbClr val="FDBE14"/>
                </a:solidFill>
                <a:latin typeface="Algerian" panose="04020705040A02060702" pitchFamily="82" charset="0"/>
              </a:rPr>
              <a:t>екскурсію</a:t>
            </a:r>
            <a:r>
              <a:rPr lang="en-US" sz="4800" dirty="0">
                <a:solidFill>
                  <a:srgbClr val="FDBE14"/>
                </a:solidFill>
                <a:latin typeface="Algerian" panose="04020705040A02060702" pitchFamily="82" charset="0"/>
              </a:rPr>
              <a:t> в </a:t>
            </a:r>
            <a:r>
              <a:rPr lang="en-US" sz="4800" dirty="0" err="1">
                <a:solidFill>
                  <a:srgbClr val="FDBE14"/>
                </a:solidFill>
                <a:latin typeface="Algerian" panose="04020705040A02060702" pitchFamily="82" charset="0"/>
              </a:rPr>
              <a:t>Польщу</a:t>
            </a:r>
            <a:r>
              <a:rPr lang="uk-UA" sz="4800" dirty="0">
                <a:solidFill>
                  <a:srgbClr val="FDBE14"/>
                </a:solidFill>
                <a:latin typeface="Algerian" panose="04020705040A02060702" pitchFamily="82" charset="0"/>
              </a:rPr>
              <a:t>!</a:t>
            </a:r>
            <a:endParaRPr lang="en-US" sz="4800" dirty="0">
              <a:solidFill>
                <a:srgbClr val="FDBE14"/>
              </a:solidFill>
              <a:latin typeface="Algerian" panose="04020705040A02060702" pitchFamily="8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FDCAC7-BD48-4661-8543-D969FA5DF4FB}"/>
              </a:ext>
            </a:extLst>
          </p:cNvPr>
          <p:cNvSpPr txBox="1"/>
          <p:nvPr/>
        </p:nvSpPr>
        <p:spPr>
          <a:xfrm>
            <a:off x="261731" y="5844298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DBE14"/>
                </a:solidFill>
                <a:latin typeface="Cooper Black" panose="0208090404030B020404" pitchFamily="18" charset="0"/>
              </a:rPr>
              <a:t>Навіщо? </a:t>
            </a:r>
            <a:endParaRPr lang="uk-UA" sz="6000" dirty="0">
              <a:solidFill>
                <a:srgbClr val="FDBE1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6C3913-9C62-43ED-BAB5-BBE93489E788}"/>
              </a:ext>
            </a:extLst>
          </p:cNvPr>
          <p:cNvSpPr txBox="1"/>
          <p:nvPr/>
        </p:nvSpPr>
        <p:spPr>
          <a:xfrm>
            <a:off x="3650974" y="5784623"/>
            <a:ext cx="9210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1D7151"/>
                </a:solidFill>
                <a:latin typeface="PT Serif Bold"/>
              </a:rPr>
              <a:t>–</a:t>
            </a:r>
            <a:endParaRPr lang="uk-UA" sz="7200" dirty="0">
              <a:solidFill>
                <a:srgbClr val="1D715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1D1B9-4CDB-4BFC-B698-D7A8112E2CA1}"/>
              </a:ext>
            </a:extLst>
          </p:cNvPr>
          <p:cNvSpPr txBox="1"/>
          <p:nvPr/>
        </p:nvSpPr>
        <p:spPr>
          <a:xfrm>
            <a:off x="969066" y="1179443"/>
            <a:ext cx="9210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DBE14"/>
                </a:solidFill>
                <a:latin typeface="Cooper Black" panose="0208090404030B020404" pitchFamily="18" charset="0"/>
              </a:rPr>
              <a:t>Що? </a:t>
            </a:r>
            <a:endParaRPr lang="uk-UA" sz="6000" dirty="0">
              <a:solidFill>
                <a:srgbClr val="FDBE1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1AD68D-5191-47B5-80A4-DDFE8A251594}"/>
              </a:ext>
            </a:extLst>
          </p:cNvPr>
          <p:cNvSpPr txBox="1"/>
          <p:nvPr/>
        </p:nvSpPr>
        <p:spPr>
          <a:xfrm>
            <a:off x="969066" y="3201888"/>
            <a:ext cx="9210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DBE14"/>
                </a:solidFill>
                <a:latin typeface="Cooper Black" panose="0208090404030B020404" pitchFamily="18" charset="0"/>
              </a:rPr>
              <a:t>Як?</a:t>
            </a:r>
            <a:endParaRPr lang="uk-UA" sz="6000" dirty="0">
              <a:solidFill>
                <a:srgbClr val="FDBE1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358008-3872-4F68-9E81-746658534EF1}"/>
              </a:ext>
            </a:extLst>
          </p:cNvPr>
          <p:cNvSpPr txBox="1"/>
          <p:nvPr/>
        </p:nvSpPr>
        <p:spPr>
          <a:xfrm>
            <a:off x="215349" y="5876955"/>
            <a:ext cx="33461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DC3C4D"/>
                </a:solidFill>
                <a:latin typeface="Cooper Black" panose="0208090404030B020404" pitchFamily="18" charset="0"/>
              </a:rPr>
              <a:t>Навіщо? </a:t>
            </a:r>
            <a:endParaRPr lang="uk-UA" sz="6000" dirty="0">
              <a:solidFill>
                <a:srgbClr val="DC3C4D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9B8BC2-C855-4568-8A6B-F959CD829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9" y="7198654"/>
            <a:ext cx="3835179" cy="281246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BFC25A5-267E-4509-9286-EA069829CD0D}"/>
              </a:ext>
            </a:extLst>
          </p:cNvPr>
          <p:cNvSpPr txBox="1"/>
          <p:nvPr/>
        </p:nvSpPr>
        <p:spPr>
          <a:xfrm>
            <a:off x="13537096" y="8858732"/>
            <a:ext cx="4343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6000" i="1" dirty="0">
                <a:solidFill>
                  <a:srgbClr val="FDBE14"/>
                </a:solidFill>
              </a:rPr>
              <a:t>До зустрічі!</a:t>
            </a:r>
          </a:p>
        </p:txBody>
      </p:sp>
    </p:spTree>
    <p:extLst>
      <p:ext uri="{BB962C8B-B14F-4D97-AF65-F5344CB8AC3E}">
        <p14:creationId xmlns:p14="http://schemas.microsoft.com/office/powerpoint/2010/main" val="387143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103</Words>
  <Application>Microsoft Office PowerPoint</Application>
  <PresentationFormat>Довільний</PresentationFormat>
  <Paragraphs>18</Paragraphs>
  <Slides>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11" baseType="lpstr">
      <vt:lpstr>Cooper Black</vt:lpstr>
      <vt:lpstr>PT Serif Bold</vt:lpstr>
      <vt:lpstr>Arial</vt:lpstr>
      <vt:lpstr>Bahnschrift Light Condensed</vt:lpstr>
      <vt:lpstr>Yeseva One</vt:lpstr>
      <vt:lpstr>Calibri</vt:lpstr>
      <vt:lpstr>Algerian</vt:lpstr>
      <vt:lpstr>Office Theme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Освітній проект – Конкурс «Сміливість БУТИ»</dc:title>
  <cp:lastModifiedBy>user</cp:lastModifiedBy>
  <cp:revision>6</cp:revision>
  <dcterms:created xsi:type="dcterms:W3CDTF">2006-08-16T00:00:00Z</dcterms:created>
  <dcterms:modified xsi:type="dcterms:W3CDTF">2023-10-12T06:22:24Z</dcterms:modified>
  <dc:identifier>DAFw744aT78</dc:identifier>
</cp:coreProperties>
</file>